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6" r:id="rId4"/>
    <p:sldId id="260" r:id="rId5"/>
    <p:sldId id="258" r:id="rId6"/>
  </p:sldIdLst>
  <p:sldSz cx="6858000" cy="9144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52" d="100"/>
          <a:sy n="52" d="100"/>
        </p:scale>
        <p:origin x="-1404" y="-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4FD455-E9C0-4451-9252-D0FF040CD6DC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F0DF3-D8E3-46BD-AD3A-9060A08E4490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80" y="571472"/>
            <a:ext cx="5857892" cy="72106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714356" y="357158"/>
            <a:ext cx="55007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АРМЯНСКИЙ КОСТЮМ ЦАРЯ И ЦАРИЦЫ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0042" y="7786710"/>
            <a:ext cx="3214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Туника с геометрическим орнаментом и бахромой, 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плащ из шкуры леопарда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14752" y="7786710"/>
            <a:ext cx="2786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Туника с вышивкой,  венец с тонким прозрачным покрывалом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7166" y="857224"/>
            <a:ext cx="5715016" cy="31472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714356" y="357158"/>
            <a:ext cx="5643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ВЫКРОЙКА ОРМЯНСКОГО КОСТЮМА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0042" y="4143372"/>
            <a:ext cx="60007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Основные предметы женского костюма – это нижнее платье и одеваемая (не всегда) поверх него туника.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Платье состоит из прямоугольного полотнища «перед-спинка», рукавов трапециевидного покроя и 2 боковых клиньев.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Туника по покрою сходна с платьем и состоим из полотнища «перед-спинка» и 2 боковых клиньев, рукавов не имеет.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На рис.1 показана схема раскроя платья и туники, границы туники показаны красным цветом.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Как  платье, так и туника отделывались по подолу, рукаву (туника – по кайме, но это не обязательно) и по вороту. ворот мог  быть либо круглой формы с вертикальным разрезом (или же без него), либо (на тунике) лодочкой.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Возможные варианты расположения отделки показаны на рис.2, зеленым цветом для нижнего платья, синим – для туники.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28868" y="3643306"/>
            <a:ext cx="92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Рис.1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72140" y="3643306"/>
            <a:ext cx="1071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Рис.2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80" y="741160"/>
            <a:ext cx="5643602" cy="75840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500042" y="428596"/>
            <a:ext cx="58579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ОРНАМЕНТЫ АРМЯНСКОГО КОСТЮМА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2918" y="3143240"/>
            <a:ext cx="235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Узел счастья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2918" y="5715008"/>
            <a:ext cx="185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Растительный 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2918" y="8143900"/>
            <a:ext cx="2643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Узел счастья  (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сожный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2918" y="785786"/>
            <a:ext cx="5735223" cy="7823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714356" y="285720"/>
            <a:ext cx="5286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ЮВЕЛИРНЫЕ УКРАШЕНИЯ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71546" y="4429124"/>
            <a:ext cx="2428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Нагрудный крестик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8" y="7215206"/>
            <a:ext cx="1785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Створчатый браслет, растительный орнамент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0108" y="8215338"/>
            <a:ext cx="3357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Пектораль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Золото, агат, сердолик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2918" y="1285852"/>
            <a:ext cx="5500701" cy="7551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857232" y="500034"/>
            <a:ext cx="5072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СОВРЕМЕННАЯ ИНТЕПРИТАЦИЯ АРМАНСКОГО КОСТЮМА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198</Words>
  <Application>Microsoft Office PowerPoint</Application>
  <PresentationFormat>Экран (4:3)</PresentationFormat>
  <Paragraphs>23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Тема Office</vt:lpstr>
      <vt:lpstr>Слайд 1</vt:lpstr>
      <vt:lpstr>Слайд 2</vt:lpstr>
      <vt:lpstr>Слайд 3</vt:lpstr>
      <vt:lpstr>Слайд 4</vt:lpstr>
      <vt:lpstr>Слайд 5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Siroznka</dc:creator>
  <cp:lastModifiedBy>Siroznka</cp:lastModifiedBy>
  <cp:revision>12</cp:revision>
  <dcterms:created xsi:type="dcterms:W3CDTF">2010-01-29T08:42:01Z</dcterms:created>
  <dcterms:modified xsi:type="dcterms:W3CDTF">2010-02-10T11:00:55Z</dcterms:modified>
</cp:coreProperties>
</file>

<file path=docProps/thumbnail.jpeg>
</file>